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6"/>
    <p:restoredTop sz="94682"/>
  </p:normalViewPr>
  <p:slideViewPr>
    <p:cSldViewPr snapToGrid="0">
      <p:cViewPr>
        <p:scale>
          <a:sx n="127" d="100"/>
          <a:sy n="127" d="100"/>
        </p:scale>
        <p:origin x="9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1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2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C6FB2-8D9E-F54D-9A40-34D61C791EE3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F1F6-ABEF-DE52-FB1B-9F015E4CA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E8389-F652-778F-BA8F-6C85EC75F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B35EB-2AD6-AD53-3152-B09DD6B5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4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E736A-08DC-0599-DA94-9EB612E9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E8BA-20E7-9F29-BE0D-D11ED5956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64EBC-150A-B9B3-753F-DCCA9BE3B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2A247-B748-823C-E4CF-04BF6563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5" cy="68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C01B-DC58-CCC2-609F-DADC71D1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CD57-DE18-070E-2DA5-CD7D9E572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771A3-8A66-2C7F-2F08-51242895B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9E290-147D-4360-5FDF-A4A51D7E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4" cy="68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3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D372-B3E1-5738-1CA6-4B6FB5D9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BFA8-4807-7D75-B37D-E81713DC2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3826E-82B8-3937-9237-8379C03A6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D5E11-F195-C7D1-58D7-4CCC8AEC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4" cy="68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6F8B-EAF7-2178-E283-219FB4C0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96EC-7EDA-478E-2B8C-C27452916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98783-48E1-35C4-B226-6B3ADF48D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BFB9C-B25B-0A51-3E0B-02470EF7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4722"/>
            <a:ext cx="9143992" cy="68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A83AC-DB32-D765-4323-B90DC2DF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2152-9CCC-43B0-A7D0-5B050F8FB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AFDAB-738B-50B6-E406-BD9F255CC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6CC5D-CA6C-9F25-313D-73A6F372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4722"/>
            <a:ext cx="9143992" cy="6851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4DFFE-9235-B910-C295-49848AB3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3" y="1875619"/>
            <a:ext cx="1917607" cy="306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D0F2E-F648-B97F-0DE5-CBAC0C9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69960" y="1875618"/>
            <a:ext cx="1917606" cy="3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D07A-7F87-553C-B54D-A98EC6F1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B7BD-4C99-FCC5-305E-292048B98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24E66-0B53-6CEA-B2A8-140BF197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6450-81C1-7461-8335-34CBC4DF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4722"/>
            <a:ext cx="9143991" cy="68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2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76A5-5F0C-BEE9-4936-DB921FF60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C953-D41D-7473-A52B-5A15AFA29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B625D-0ED7-F30E-7977-88AD62ECF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398FA-CB67-6209-E72F-1ACED591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4722"/>
            <a:ext cx="9143991" cy="6851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B585D-0A25-DD0D-91AC-C1535D51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3" y="1875619"/>
            <a:ext cx="1917607" cy="306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36F7E-FDF6-38B9-C845-3CED19C5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69960" y="1875619"/>
            <a:ext cx="1917606" cy="30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0BCE-CDA1-98E2-5CDE-33A9A407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540D-FCD3-A59F-D198-8F383450B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9A818-CC28-087B-81EA-8561620D2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3F8C6-E6E7-739C-EC9A-23ABD7CC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4722"/>
            <a:ext cx="9143990" cy="68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F5A0-0E06-0858-9D11-9EBF526A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CB4B-B44A-B022-0C15-AE0B71FBA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6299-CD6A-6DAD-CF82-7D6B2DB61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359B5-EDA6-909C-AE11-42F2D74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9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0C84-F976-C8A6-5917-8700D577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12F6-A340-F1C8-4C18-7E115A7BE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67CE-BAB9-89D8-E887-077DCCE5C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EB85F-AC16-3895-6D90-A64616EC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9" cy="68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7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A6129-22C5-F6D6-7346-B56D6E1C2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B491-BD4C-BED3-A56D-45F231E96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E57A1-0A00-7B85-07FB-F9D13D0D4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8ADD1-B9F1-B15F-608C-3CEE7341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8" cy="68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2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A8AF0-0573-6C83-A8FF-3023F022F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F701-1B88-6195-0538-6CE2A859E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CBBA2-15A6-D020-E486-C4D0190E2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0308F-988A-25E6-F6A3-7A660450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8" cy="6851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68A2DA-4612-F253-4C8C-A3DE41C7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45" y="1176306"/>
            <a:ext cx="3005958" cy="48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3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EB0D-794D-2D13-C5F6-D5F3ECC06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01FD-B183-EB15-5EC4-7DF8752F1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7A1BC-6E22-F7F4-D3F8-2262BF9AE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FE0EF-AE88-A018-FF14-F5993F26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8" cy="68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BA1F2-57E1-B21E-0C9A-E4681E31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59B-E70A-4B29-5B57-EA417CEF7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A0838-0C96-EA46-41B8-6E25E3A8D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16DFA-F296-DC27-3ECD-2B8E608E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6" cy="6851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89EAB-9716-B1AF-0D03-B1E631711B30}"/>
              </a:ext>
            </a:extLst>
          </p:cNvPr>
          <p:cNvSpPr/>
          <p:nvPr/>
        </p:nvSpPr>
        <p:spPr>
          <a:xfrm>
            <a:off x="210207" y="4740166"/>
            <a:ext cx="3436883" cy="133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0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834F-A97F-69B1-4D8D-1E34B2C6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1B1E-39F2-601C-03A4-5FDBB1B4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26202-01EE-962E-4630-32EDADAA5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474BA-BB14-3D1A-F964-D5BA5C41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6" cy="68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58C6-7E43-E85A-F68C-92D35F5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860A-050E-9E42-9693-76FAE7529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D36A5-15AD-19D8-D0DE-16D63C982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C55A7-A4AB-361E-18B7-5AFBBCEC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722"/>
            <a:ext cx="9143995" cy="68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0</Words>
  <Application>Microsoft Macintosh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Filippo Di Ludovico - filippo.diludovico@studio.unibo.it</dc:creator>
  <cp:lastModifiedBy>Filippo Di Ludovico - filippo.diludovico@studio.unibo.it</cp:lastModifiedBy>
  <cp:revision>2</cp:revision>
  <dcterms:created xsi:type="dcterms:W3CDTF">2026-01-10T09:48:28Z</dcterms:created>
  <dcterms:modified xsi:type="dcterms:W3CDTF">2026-01-11T09:26:59Z</dcterms:modified>
</cp:coreProperties>
</file>